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7589838" cy="10223500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23875" indent="-66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7750" indent="-133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71625" indent="-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95500" indent="-266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20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3A"/>
    <a:srgbClr val="CC3300"/>
    <a:srgbClr val="00FF00"/>
    <a:srgbClr val="F9A100"/>
    <a:srgbClr val="FF3300"/>
    <a:srgbClr val="00FFCC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417" y="-202"/>
      </p:cViewPr>
      <p:guideLst>
        <p:guide orient="horz" pos="3220"/>
        <p:guide pos="23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63" y="3176620"/>
            <a:ext cx="6452715" cy="21913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929" y="5793619"/>
            <a:ext cx="5311983" cy="2611565"/>
          </a:xfrm>
        </p:spPr>
        <p:txBody>
          <a:bodyPr/>
          <a:lstStyle>
            <a:lvl1pPr marL="0" indent="0" algn="ctr">
              <a:buNone/>
              <a:defRPr/>
            </a:lvl1pPr>
            <a:lvl2pPr marL="523997" indent="0" algn="ctr">
              <a:buNone/>
              <a:defRPr/>
            </a:lvl2pPr>
            <a:lvl3pPr marL="1047994" indent="0" algn="ctr">
              <a:buNone/>
              <a:defRPr/>
            </a:lvl3pPr>
            <a:lvl4pPr marL="1571991" indent="0" algn="ctr">
              <a:buNone/>
              <a:defRPr/>
            </a:lvl4pPr>
            <a:lvl5pPr marL="2095988" indent="0" algn="ctr">
              <a:buNone/>
              <a:defRPr/>
            </a:lvl5pPr>
            <a:lvl6pPr marL="2619985" indent="0" algn="ctr">
              <a:buNone/>
              <a:defRPr/>
            </a:lvl6pPr>
            <a:lvl7pPr marL="3143982" indent="0" algn="ctr">
              <a:buNone/>
              <a:defRPr/>
            </a:lvl7pPr>
            <a:lvl8pPr marL="3667978" indent="0" algn="ctr">
              <a:buNone/>
              <a:defRPr/>
            </a:lvl8pPr>
            <a:lvl9pPr marL="4191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AFF3-C4E9-4F91-869B-A09B855DA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62C5-FDAD-4316-AF18-1DEAB470F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9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3310" y="409302"/>
            <a:ext cx="1707488" cy="87221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042" y="409302"/>
            <a:ext cx="4950993" cy="87221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3EB4-2600-4A5C-929D-3D8AF7897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6B1C-C46E-4FE3-8993-C62EBFBAA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47" y="6568758"/>
            <a:ext cx="6450911" cy="203202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247" y="4333897"/>
            <a:ext cx="6450911" cy="22348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3997" indent="0">
              <a:buNone/>
              <a:defRPr sz="2100"/>
            </a:lvl2pPr>
            <a:lvl3pPr marL="1047994" indent="0">
              <a:buNone/>
              <a:defRPr sz="1800"/>
            </a:lvl3pPr>
            <a:lvl4pPr marL="1571991" indent="0">
              <a:buNone/>
              <a:defRPr sz="1600"/>
            </a:lvl4pPr>
            <a:lvl5pPr marL="2095988" indent="0">
              <a:buNone/>
              <a:defRPr sz="1600"/>
            </a:lvl5pPr>
            <a:lvl6pPr marL="2619985" indent="0">
              <a:buNone/>
              <a:defRPr sz="1600"/>
            </a:lvl6pPr>
            <a:lvl7pPr marL="3143982" indent="0">
              <a:buNone/>
              <a:defRPr sz="1600"/>
            </a:lvl7pPr>
            <a:lvl8pPr marL="3667978" indent="0">
              <a:buNone/>
              <a:defRPr sz="1600"/>
            </a:lvl8pPr>
            <a:lvl9pPr marL="41919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2086-3DD2-49F9-BCD2-3C8B4A0DA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041" y="2385183"/>
            <a:ext cx="3328338" cy="67462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0655" y="2385183"/>
            <a:ext cx="3330143" cy="67462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F94F-CAC4-4217-A44E-19DCB5B5B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042" y="2289196"/>
            <a:ext cx="3353607" cy="95262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97" indent="0">
              <a:buNone/>
              <a:defRPr sz="2300" b="1"/>
            </a:lvl2pPr>
            <a:lvl3pPr marL="1047994" indent="0">
              <a:buNone/>
              <a:defRPr sz="2100" b="1"/>
            </a:lvl3pPr>
            <a:lvl4pPr marL="1571991" indent="0">
              <a:buNone/>
              <a:defRPr sz="1800" b="1"/>
            </a:lvl4pPr>
            <a:lvl5pPr marL="2095988" indent="0">
              <a:buNone/>
              <a:defRPr sz="1800" b="1"/>
            </a:lvl5pPr>
            <a:lvl6pPr marL="2619985" indent="0">
              <a:buNone/>
              <a:defRPr sz="1800" b="1"/>
            </a:lvl6pPr>
            <a:lvl7pPr marL="3143982" indent="0">
              <a:buNone/>
              <a:defRPr sz="1800" b="1"/>
            </a:lvl7pPr>
            <a:lvl8pPr marL="3667978" indent="0">
              <a:buNone/>
              <a:defRPr sz="1800" b="1"/>
            </a:lvl8pPr>
            <a:lvl9pPr marL="419197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042" y="3241819"/>
            <a:ext cx="3353607" cy="589141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386" y="2289196"/>
            <a:ext cx="3355413" cy="95262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97" indent="0">
              <a:buNone/>
              <a:defRPr sz="2300" b="1"/>
            </a:lvl2pPr>
            <a:lvl3pPr marL="1047994" indent="0">
              <a:buNone/>
              <a:defRPr sz="2100" b="1"/>
            </a:lvl3pPr>
            <a:lvl4pPr marL="1571991" indent="0">
              <a:buNone/>
              <a:defRPr sz="1800" b="1"/>
            </a:lvl4pPr>
            <a:lvl5pPr marL="2095988" indent="0">
              <a:buNone/>
              <a:defRPr sz="1800" b="1"/>
            </a:lvl5pPr>
            <a:lvl6pPr marL="2619985" indent="0">
              <a:buNone/>
              <a:defRPr sz="1800" b="1"/>
            </a:lvl6pPr>
            <a:lvl7pPr marL="3143982" indent="0">
              <a:buNone/>
              <a:defRPr sz="1800" b="1"/>
            </a:lvl7pPr>
            <a:lvl8pPr marL="3667978" indent="0">
              <a:buNone/>
              <a:defRPr sz="1800" b="1"/>
            </a:lvl8pPr>
            <a:lvl9pPr marL="419197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386" y="3241819"/>
            <a:ext cx="3355413" cy="589141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A3F5-5F7A-494E-83A1-5877FA026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986B-55AA-47AC-A277-01AE89812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0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BCE1-0D75-4CF5-8BCD-1430C7D79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1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1" y="407493"/>
            <a:ext cx="2498058" cy="17313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48" y="407492"/>
            <a:ext cx="4243451" cy="872574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041" y="2138877"/>
            <a:ext cx="2498058" cy="6994359"/>
          </a:xfrm>
        </p:spPr>
        <p:txBody>
          <a:bodyPr/>
          <a:lstStyle>
            <a:lvl1pPr marL="0" indent="0">
              <a:buNone/>
              <a:defRPr sz="1600"/>
            </a:lvl1pPr>
            <a:lvl2pPr marL="523997" indent="0">
              <a:buNone/>
              <a:defRPr sz="1400"/>
            </a:lvl2pPr>
            <a:lvl3pPr marL="1047994" indent="0">
              <a:buNone/>
              <a:defRPr sz="1100"/>
            </a:lvl3pPr>
            <a:lvl4pPr marL="1571991" indent="0">
              <a:buNone/>
              <a:defRPr sz="1000"/>
            </a:lvl4pPr>
            <a:lvl5pPr marL="2095988" indent="0">
              <a:buNone/>
              <a:defRPr sz="1000"/>
            </a:lvl5pPr>
            <a:lvl6pPr marL="2619985" indent="0">
              <a:buNone/>
              <a:defRPr sz="1000"/>
            </a:lvl6pPr>
            <a:lvl7pPr marL="3143982" indent="0">
              <a:buNone/>
              <a:defRPr sz="1000"/>
            </a:lvl7pPr>
            <a:lvl8pPr marL="3667978" indent="0">
              <a:buNone/>
              <a:defRPr sz="1000"/>
            </a:lvl8pPr>
            <a:lvl9pPr marL="41919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6A74-856F-4F6F-9D5E-37A50DB56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285" y="7157355"/>
            <a:ext cx="4553903" cy="84396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285" y="912782"/>
            <a:ext cx="4553903" cy="6134100"/>
          </a:xfrm>
        </p:spPr>
        <p:txBody>
          <a:bodyPr/>
          <a:lstStyle>
            <a:lvl1pPr marL="0" indent="0">
              <a:buNone/>
              <a:defRPr sz="3700"/>
            </a:lvl1pPr>
            <a:lvl2pPr marL="523997" indent="0">
              <a:buNone/>
              <a:defRPr sz="3200"/>
            </a:lvl2pPr>
            <a:lvl3pPr marL="1047994" indent="0">
              <a:buNone/>
              <a:defRPr sz="2800"/>
            </a:lvl3pPr>
            <a:lvl4pPr marL="1571991" indent="0">
              <a:buNone/>
              <a:defRPr sz="2300"/>
            </a:lvl4pPr>
            <a:lvl5pPr marL="2095988" indent="0">
              <a:buNone/>
              <a:defRPr sz="2300"/>
            </a:lvl5pPr>
            <a:lvl6pPr marL="2619985" indent="0">
              <a:buNone/>
              <a:defRPr sz="2300"/>
            </a:lvl6pPr>
            <a:lvl7pPr marL="3143982" indent="0">
              <a:buNone/>
              <a:defRPr sz="2300"/>
            </a:lvl7pPr>
            <a:lvl8pPr marL="3667978" indent="0">
              <a:buNone/>
              <a:defRPr sz="2300"/>
            </a:lvl8pPr>
            <a:lvl9pPr marL="4191975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285" y="8001315"/>
            <a:ext cx="4553903" cy="1200741"/>
          </a:xfrm>
        </p:spPr>
        <p:txBody>
          <a:bodyPr/>
          <a:lstStyle>
            <a:lvl1pPr marL="0" indent="0">
              <a:buNone/>
              <a:defRPr sz="1600"/>
            </a:lvl1pPr>
            <a:lvl2pPr marL="523997" indent="0">
              <a:buNone/>
              <a:defRPr sz="1400"/>
            </a:lvl2pPr>
            <a:lvl3pPr marL="1047994" indent="0">
              <a:buNone/>
              <a:defRPr sz="1100"/>
            </a:lvl3pPr>
            <a:lvl4pPr marL="1571991" indent="0">
              <a:buNone/>
              <a:defRPr sz="1000"/>
            </a:lvl4pPr>
            <a:lvl5pPr marL="2095988" indent="0">
              <a:buNone/>
              <a:defRPr sz="1000"/>
            </a:lvl5pPr>
            <a:lvl6pPr marL="2619985" indent="0">
              <a:buNone/>
              <a:defRPr sz="1000"/>
            </a:lvl6pPr>
            <a:lvl7pPr marL="3143982" indent="0">
              <a:buNone/>
              <a:defRPr sz="1000"/>
            </a:lvl7pPr>
            <a:lvl8pPr marL="3667978" indent="0">
              <a:buNone/>
              <a:defRPr sz="1000"/>
            </a:lvl8pPr>
            <a:lvl9pPr marL="41919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ADFE-7E78-4805-B8BC-4DB205AC3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409575"/>
            <a:ext cx="683101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99" tIns="51200" rIns="102399" bIns="51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2384425"/>
            <a:ext cx="6831012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99" tIns="51200" rIns="102399" bIns="51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9309100"/>
            <a:ext cx="17700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99" tIns="51200" rIns="102399" bIns="5120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3975" y="9309100"/>
            <a:ext cx="24018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99" tIns="51200" rIns="102399" bIns="5120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40363" y="9309100"/>
            <a:ext cx="17700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99" tIns="51200" rIns="102399" bIns="5120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E0F7D8-CC47-4F53-992A-B177B38D5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23997" algn="ctr" defTabSz="1024342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47994" algn="ctr" defTabSz="1024342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71991" algn="ctr" defTabSz="1024342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95988" algn="ctr" defTabSz="1024342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2393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393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9525" indent="-255588" algn="l" defTabSz="1023938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90700" indent="-255588" algn="l" defTabSz="10239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01875" indent="-254000" algn="l" defTabSz="10239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27400" indent="-254721" algn="l" defTabSz="1024342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51397" indent="-254721" algn="l" defTabSz="1024342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75394" indent="-254721" algn="l" defTabSz="1024342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399391" indent="-254721" algn="l" defTabSz="1024342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997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994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991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988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985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982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978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1975" algn="l" defTabSz="10479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18"/>
          <p:cNvSpPr>
            <a:spLocks noChangeArrowheads="1"/>
          </p:cNvSpPr>
          <p:nvPr/>
        </p:nvSpPr>
        <p:spPr bwMode="auto">
          <a:xfrm>
            <a:off x="-98668" y="0"/>
            <a:ext cx="7643476" cy="102899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4799" tIns="52400" rIns="104799" bIns="52400"/>
          <a:lstStyle>
            <a:lvl1pPr defTabSz="893763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</a:rPr>
              <a:t>ANTAKSHRI, JOKES &amp; BINGO Game 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1039412" y="1261960"/>
            <a:ext cx="5414961" cy="4751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799" tIns="52400" rIns="104799" bIns="52400">
            <a:spAutoFit/>
          </a:bodyPr>
          <a:lstStyle>
            <a:lvl1pPr defTabSz="102393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3938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393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393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393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3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</a:rPr>
              <a:t>4525 Pleasant Valley Road, Chantilly, VA 20151, Tel: 703-378-8401 Website: www.RajdhaniMandir.Org FB Rajdhani.Mandir</a:t>
            </a:r>
          </a:p>
        </p:txBody>
      </p:sp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-78059" y="1753966"/>
            <a:ext cx="7646946" cy="909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799" tIns="52400" rIns="104799" bIns="52400">
            <a:spAutoFit/>
          </a:bodyPr>
          <a:lstStyle/>
          <a:p>
            <a:pPr algn="ctr" defTabSz="1023938"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SADABAHAAR SENIOR GROUP MEETING SEPTEMBER 7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th,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</a:p>
          <a:p>
            <a:pPr algn="ctr" defTabSz="1023938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Talk on Inner Peace thru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Meditation</a:t>
            </a:r>
            <a:endParaRPr lang="en-US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defTabSz="1023938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Sant Rajinder Singh Ji Maharaj Birthday Celebration</a:t>
            </a:r>
          </a:p>
        </p:txBody>
      </p:sp>
      <p:sp>
        <p:nvSpPr>
          <p:cNvPr id="2054" name="Rectangle 24"/>
          <p:cNvSpPr>
            <a:spLocks noChangeArrowheads="1"/>
          </p:cNvSpPr>
          <p:nvPr/>
        </p:nvSpPr>
        <p:spPr bwMode="auto">
          <a:xfrm>
            <a:off x="157163" y="5416550"/>
            <a:ext cx="7143750" cy="48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799" tIns="52400" rIns="104799" bIns="524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 September 7, 2025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4:00pm – 6:00pm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Talk on Inner Peace thru Meditation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also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 Rajinder Singh Ji Maharaj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Birthday Celebration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will be Served, </a:t>
            </a:r>
            <a:r>
              <a:rPr lang="en-US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Senior’s Dinner Sponsored by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Science of Spirituality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Anu Rai Gupta in honor of her late Father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Shashi Swami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RSVP by September 4</a:t>
            </a:r>
            <a:r>
              <a:rPr lang="en-US" altLang="en-US" sz="17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Sadabahaarclub@gmail.com   </a:t>
            </a:r>
            <a:r>
              <a:rPr lang="en-US" altLang="en-US" sz="1700" b="1" dirty="0">
                <a:solidFill>
                  <a:srgbClr val="663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663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bring any Seniors you know for excellent networking, knowledge sharing, socializing and entertainment during Seniors’ Meeting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details, please contact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Shashi Chopra: </a:t>
            </a:r>
            <a:r>
              <a:rPr lang="en-US" alt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CHOPRA.SHASHI@GMAIL.COM 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703-731-7370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 Chopra: </a:t>
            </a:r>
            <a:r>
              <a:rPr lang="en-US" alt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CHOPRA.RAVI@GMAIL.COM </a:t>
            </a:r>
            <a:r>
              <a:rPr lang="en-US" altLang="en-US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703-731-5727</a:t>
            </a:r>
            <a:endParaRPr lang="en-US" altLang="en-US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31" descr="Logo093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58750"/>
            <a:ext cx="5414962" cy="10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Bala.DESKTOP-33FJ95R\Pictures\Sadabahaar Senior  Misc Pictures\IMG_3180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8" b="8765"/>
          <a:stretch/>
        </p:blipFill>
        <p:spPr bwMode="auto">
          <a:xfrm>
            <a:off x="2553288" y="2690136"/>
            <a:ext cx="5022448" cy="279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Users\Bala.DESKTOP-33FJ95R\Downloads\PHOTO-2024-03-07-08-59-11(1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27748"/>
          <a:stretch/>
        </p:blipFill>
        <p:spPr bwMode="auto">
          <a:xfrm>
            <a:off x="5941481" y="5492750"/>
            <a:ext cx="1623936" cy="20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Users\Bala.DESKTOP-33FJ95R\Downloads\PHOTO-2025-08-07-18-30-3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06" y="2671086"/>
            <a:ext cx="2649590" cy="279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Users\Bala.DESKTOP-33FJ95R\Downloads\IMG_0245(2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59" y="5492750"/>
            <a:ext cx="1739378" cy="202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162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Alok Srivastava</cp:lastModifiedBy>
  <cp:revision>325</cp:revision>
  <cp:lastPrinted>2011-11-02T00:35:07Z</cp:lastPrinted>
  <dcterms:created xsi:type="dcterms:W3CDTF">2009-09-11T20:57:11Z</dcterms:created>
  <dcterms:modified xsi:type="dcterms:W3CDTF">2025-08-11T23:29:07Z</dcterms:modified>
</cp:coreProperties>
</file>